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60" r:id="rId4"/>
    <p:sldId id="262" r:id="rId5"/>
    <p:sldId id="259" r:id="rId6"/>
    <p:sldId id="264" r:id="rId7"/>
    <p:sldId id="258" r:id="rId8"/>
    <p:sldId id="257" r:id="rId9"/>
    <p:sldId id="261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BE272-E708-8049-BABC-4CE1733C8F1F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07237-941F-434E-B249-579C6DD7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Asthenosphere: bottom layer made of plastic</a:t>
            </a:r>
            <a:r>
              <a:rPr lang="en-US" baseline="0" dirty="0" smtClean="0"/>
              <a:t> like fluid</a:t>
            </a:r>
          </a:p>
          <a:p>
            <a:r>
              <a:rPr lang="en-US" baseline="0" dirty="0" smtClean="0"/>
              <a:t>Lithosphere: made of cold dense rock</a:t>
            </a:r>
          </a:p>
          <a:p>
            <a:r>
              <a:rPr lang="en-US" baseline="0" dirty="0" smtClean="0"/>
              <a:t>3000 degrees </a:t>
            </a:r>
            <a:r>
              <a:rPr lang="en-US" baseline="0" dirty="0" err="1" smtClean="0"/>
              <a:t>celcius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07237-941F-434E-B249-579C6DD7F4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7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Scientists believe the</a:t>
            </a:r>
            <a:r>
              <a:rPr lang="en-US" baseline="0" dirty="0" smtClean="0"/>
              <a:t> movement of the molten metal causes the Earth’s Magnetic Field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07237-941F-434E-B249-579C6DD7F4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Mostly Iron and Nickel</a:t>
            </a:r>
          </a:p>
          <a:p>
            <a:r>
              <a:rPr lang="en-US" dirty="0" smtClean="0"/>
              <a:t>4,000 and 5,00</a:t>
            </a:r>
            <a:r>
              <a:rPr lang="en-US" baseline="0" dirty="0" smtClean="0"/>
              <a:t> degrees </a:t>
            </a:r>
            <a:r>
              <a:rPr lang="en-US" baseline="0" dirty="0" err="1" smtClean="0"/>
              <a:t>Celcius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07237-941F-434E-B249-579C6DD7F4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3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states of matter and how does the molecular motion vary in each?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Thermal energy transferred from a hotter object to a cooler one.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9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of heat by the movement of fluid</a:t>
            </a:r>
          </a:p>
          <a:p>
            <a:r>
              <a:rPr lang="en-US" dirty="0" smtClean="0"/>
              <a:t>Occurs in liquids and gases</a:t>
            </a:r>
          </a:p>
          <a:p>
            <a:r>
              <a:rPr lang="en-US" dirty="0" smtClean="0"/>
              <a:t>Circular motion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3381798"/>
            <a:ext cx="3990617" cy="2661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653" y="3666931"/>
            <a:ext cx="4081461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of heat between two substances in direct contact</a:t>
            </a:r>
          </a:p>
          <a:p>
            <a:r>
              <a:rPr lang="en-US" dirty="0" smtClean="0"/>
              <a:t>Works well in some solids (metals)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26" y="3283443"/>
            <a:ext cx="3793187" cy="28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of heat energy by electromagnetic waves</a:t>
            </a:r>
          </a:p>
          <a:p>
            <a:r>
              <a:rPr lang="en-US" dirty="0" smtClean="0"/>
              <a:t>Felt as heat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66" y="3352243"/>
            <a:ext cx="3779848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1958"/>
            <a:ext cx="7772400" cy="1470025"/>
          </a:xfrm>
        </p:spPr>
        <p:txBody>
          <a:bodyPr/>
          <a:lstStyle/>
          <a:p>
            <a:r>
              <a:rPr lang="en-US" dirty="0" smtClean="0"/>
              <a:t>Layers of the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338" y="2565723"/>
            <a:ext cx="4797678" cy="29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layer of the Earth</a:t>
            </a:r>
          </a:p>
          <a:p>
            <a:r>
              <a:rPr lang="en-US" dirty="0" smtClean="0"/>
              <a:t>10 miles deep</a:t>
            </a:r>
          </a:p>
          <a:p>
            <a:r>
              <a:rPr lang="en-US" dirty="0" smtClean="0"/>
              <a:t>Made of rock and loose materials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87" y="3640044"/>
            <a:ext cx="3001101" cy="30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7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Continental</a:t>
            </a:r>
          </a:p>
          <a:p>
            <a:pPr marL="914400" lvl="1" indent="-514350"/>
            <a:r>
              <a:rPr lang="en-US" dirty="0" smtClean="0"/>
              <a:t>Thicker</a:t>
            </a:r>
          </a:p>
          <a:p>
            <a:pPr marL="914400" lvl="1" indent="-514350"/>
            <a:r>
              <a:rPr lang="en-US" dirty="0" smtClean="0"/>
              <a:t>All land on Earth and shallow </a:t>
            </a:r>
            <a:r>
              <a:rPr lang="en-US" dirty="0" err="1" smtClean="0"/>
              <a:t>seabeds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Oceanic</a:t>
            </a:r>
          </a:p>
          <a:p>
            <a:pPr marL="914400" lvl="1" indent="-514350"/>
            <a:r>
              <a:rPr lang="en-US" dirty="0" smtClean="0"/>
              <a:t>Under the ocean floor</a:t>
            </a:r>
          </a:p>
          <a:p>
            <a:pPr marL="914400" lvl="1" indent="-514350"/>
            <a:r>
              <a:rPr lang="en-US" dirty="0" smtClean="0"/>
              <a:t>Dense rock, mostly basaltic</a:t>
            </a:r>
          </a:p>
          <a:p>
            <a:pPr marL="914400" lvl="1" indent="-51435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71" y="4734897"/>
            <a:ext cx="3429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 Rock</a:t>
            </a:r>
          </a:p>
          <a:p>
            <a:r>
              <a:rPr lang="en-US" dirty="0" smtClean="0"/>
              <a:t>Has two layers</a:t>
            </a:r>
          </a:p>
          <a:p>
            <a:pPr lvl="1"/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Asthenosphere</a:t>
            </a:r>
          </a:p>
          <a:p>
            <a:r>
              <a:rPr lang="en-US" dirty="0" smtClean="0"/>
              <a:t>Makes up 85% of the Earth’s mass.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36830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Uppermost part of the mantle</a:t>
            </a:r>
          </a:p>
          <a:p>
            <a:r>
              <a:rPr lang="en-US" dirty="0" smtClean="0"/>
              <a:t>Strong, hard and rigid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40942"/>
            <a:ext cx="44577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Magma like liquid layer.</a:t>
            </a:r>
          </a:p>
          <a:p>
            <a:r>
              <a:rPr lang="en-US" dirty="0" smtClean="0"/>
              <a:t>Inner core’s heat causes the Outer core to be liquid because it is so hot</a:t>
            </a:r>
          </a:p>
          <a:p>
            <a:r>
              <a:rPr lang="en-US" dirty="0" smtClean="0"/>
              <a:t>Second Largest Layer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517" y="3502349"/>
            <a:ext cx="3175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innermost layer</a:t>
            </a:r>
          </a:p>
          <a:p>
            <a:r>
              <a:rPr lang="en-US" dirty="0" smtClean="0"/>
              <a:t>Hottest temperature, most density and the most pressure.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7" y="3211316"/>
            <a:ext cx="3175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Magnetic Field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the Earth from solar flares, </a:t>
            </a:r>
          </a:p>
          <a:p>
            <a:r>
              <a:rPr lang="en-US" dirty="0" smtClean="0"/>
              <a:t>Causes the poles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07" y="3021013"/>
            <a:ext cx="4238625" cy="3105150"/>
          </a:xfrm>
          <a:prstGeom prst="rect">
            <a:avLst/>
          </a:prstGeom>
        </p:spPr>
      </p:pic>
      <p:pic>
        <p:nvPicPr>
          <p:cNvPr id="1026" name="Picture 2" descr="http://www.nasa.gov/images/content/607968main_geomagnetic-field-orig_fu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021013"/>
            <a:ext cx="4195851" cy="31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268</TotalTime>
  <Words>247</Words>
  <Application>Microsoft Office PowerPoint</Application>
  <PresentationFormat>On-screen Show (4:3)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 Black </vt:lpstr>
      <vt:lpstr>Opening Activity</vt:lpstr>
      <vt:lpstr>Layers of the Earth</vt:lpstr>
      <vt:lpstr>Crust</vt:lpstr>
      <vt:lpstr>Types of Crust</vt:lpstr>
      <vt:lpstr>Mantle</vt:lpstr>
      <vt:lpstr>Lithosphere</vt:lpstr>
      <vt:lpstr>Outer Core</vt:lpstr>
      <vt:lpstr>Inner Core</vt:lpstr>
      <vt:lpstr>Earth’s Magnetic Field </vt:lpstr>
      <vt:lpstr>Heat Transfer</vt:lpstr>
      <vt:lpstr>Convection</vt:lpstr>
      <vt:lpstr>Conduction</vt:lpstr>
      <vt:lpstr>Radiation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Layers of the Earth</dc:title>
  <dc:creator>Kathryn O'connor</dc:creator>
  <cp:lastModifiedBy>Kathryn L. OConnor</cp:lastModifiedBy>
  <cp:revision>13</cp:revision>
  <dcterms:created xsi:type="dcterms:W3CDTF">2014-10-26T19:36:37Z</dcterms:created>
  <dcterms:modified xsi:type="dcterms:W3CDTF">2014-10-28T20:52:38Z</dcterms:modified>
</cp:coreProperties>
</file>