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6" r:id="rId13"/>
    <p:sldId id="268" r:id="rId14"/>
    <p:sldId id="270" r:id="rId15"/>
    <p:sldId id="269" r:id="rId16"/>
    <p:sldId id="271" r:id="rId17"/>
    <p:sldId id="273" r:id="rId18"/>
    <p:sldId id="272" r:id="rId19"/>
    <p:sldId id="274" r:id="rId20"/>
    <p:sldId id="276" r:id="rId21"/>
    <p:sldId id="275" r:id="rId22"/>
    <p:sldId id="277" r:id="rId23"/>
    <p:sldId id="279" r:id="rId24"/>
    <p:sldId id="278" r:id="rId25"/>
    <p:sldId id="280" r:id="rId26"/>
    <p:sldId id="282" r:id="rId27"/>
    <p:sldId id="281" r:id="rId28"/>
    <p:sldId id="283" r:id="rId29"/>
    <p:sldId id="285" r:id="rId30"/>
    <p:sldId id="284" r:id="rId31"/>
    <p:sldId id="286" r:id="rId32"/>
    <p:sldId id="288" r:id="rId33"/>
    <p:sldId id="287" r:id="rId34"/>
    <p:sldId id="289" r:id="rId35"/>
    <p:sldId id="292" r:id="rId36"/>
    <p:sldId id="290" r:id="rId37"/>
    <p:sldId id="293" r:id="rId38"/>
    <p:sldId id="294" r:id="rId39"/>
    <p:sldId id="291" r:id="rId40"/>
    <p:sldId id="295" r:id="rId41"/>
    <p:sldId id="297" r:id="rId42"/>
    <p:sldId id="296" r:id="rId43"/>
    <p:sldId id="298" r:id="rId44"/>
    <p:sldId id="300" r:id="rId45"/>
    <p:sldId id="299" r:id="rId46"/>
    <p:sldId id="301" r:id="rId47"/>
    <p:sldId id="303" r:id="rId48"/>
    <p:sldId id="302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54" y="27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6C804E-9DF5-482A-84E4-27CB18D2C169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AFB0BA-E200-4E93-8811-BDE46ACA38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LEGO Robotics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1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8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are called axles. You measure an axle by counting the LEGO bumps on a Technics beam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6265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7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are these LEGO parts called?</a:t>
            </a:r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Bricks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Pegs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3" action="ppaction://hlinksldjump"/>
              </a:rPr>
              <a:t>Axles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Bushings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1638"/>
            <a:ext cx="21812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6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2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possible answers carefully. How many of them are true?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Think about your answer.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6265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3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function of a loop?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It makes a program shorter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It allows you to repeat statements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It saves on typing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3" action="ppaction://hlinksldjump"/>
              </a:rPr>
              <a:t>All of the above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4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6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‘My Files’ is highlighted, so all you need to do is press the orange button!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919" y="1443832"/>
            <a:ext cx="2846387" cy="208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6265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9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button would you use to open ‘My Files’?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 smtClean="0">
                <a:hlinkClick r:id="rId2" action="ppaction://hlinksldjump"/>
              </a:rPr>
              <a:t>a)Left arrow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b) </a:t>
            </a:r>
            <a:r>
              <a:rPr lang="en-US" dirty="0" smtClean="0">
                <a:hlinkClick r:id="rId2" action="ppaction://hlinksldjump"/>
              </a:rPr>
              <a:t>Right arrow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c) </a:t>
            </a:r>
            <a:r>
              <a:rPr lang="en-US" dirty="0" smtClean="0">
                <a:hlinkClick r:id="rId2" action="ppaction://hlinksldjump"/>
              </a:rPr>
              <a:t>Either left or right arrow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d) </a:t>
            </a:r>
            <a:r>
              <a:rPr lang="en-US" dirty="0" smtClean="0">
                <a:hlinkClick r:id="rId2" action="ppaction://hlinksldjump"/>
              </a:rPr>
              <a:t>Gray Button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e) </a:t>
            </a:r>
            <a:r>
              <a:rPr lang="en-US" dirty="0" smtClean="0">
                <a:hlinkClick r:id="rId3" action="ppaction://hlinksldjump"/>
              </a:rPr>
              <a:t>Orange button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28479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18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67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131010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2514600"/>
            <a:ext cx="525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block is a :</a:t>
            </a:r>
          </a:p>
          <a:p>
            <a:endParaRPr lang="en-US" dirty="0" smtClean="0"/>
          </a:p>
          <a:p>
            <a:r>
              <a:rPr lang="en-US" dirty="0">
                <a:hlinkClick r:id="rId3" action="ppaction://hlinksldjump"/>
              </a:rPr>
              <a:t>display</a:t>
            </a:r>
            <a:r>
              <a:rPr lang="en-US" dirty="0"/>
              <a:t>   </a:t>
            </a:r>
            <a:r>
              <a:rPr lang="en-US" dirty="0" smtClean="0"/>
              <a:t>			</a:t>
            </a:r>
            <a:r>
              <a:rPr lang="en-US" dirty="0" smtClean="0">
                <a:hlinkClick r:id="rId3" action="ppaction://hlinksldjump"/>
              </a:rPr>
              <a:t>loop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>
                <a:hlinkClick r:id="rId3" action="ppaction://hlinksldjump"/>
              </a:rPr>
              <a:t>move</a:t>
            </a:r>
            <a:r>
              <a:rPr lang="en-US" dirty="0" smtClean="0"/>
              <a:t>  			</a:t>
            </a:r>
            <a:r>
              <a:rPr lang="en-US" dirty="0" smtClean="0">
                <a:hlinkClick r:id="rId3" action="ppaction://hlinksldjump"/>
              </a:rPr>
              <a:t>sound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>
                <a:hlinkClick r:id="rId4" action="ppaction://hlinksldjump"/>
              </a:rPr>
              <a:t>switch</a:t>
            </a:r>
            <a:r>
              <a:rPr lang="en-US" dirty="0" smtClean="0"/>
              <a:t>  			</a:t>
            </a:r>
            <a:r>
              <a:rPr lang="en-US" dirty="0" smtClean="0">
                <a:hlinkClick r:id="rId3" action="ppaction://hlinksldjump"/>
              </a:rPr>
              <a:t>wait</a:t>
            </a:r>
            <a:endParaRPr lang="en-US" dirty="0" smtClean="0"/>
          </a:p>
          <a:p>
            <a:r>
              <a:rPr lang="en-US" dirty="0" smtClean="0"/>
              <a:t>   </a:t>
            </a:r>
          </a:p>
          <a:p>
            <a:r>
              <a:rPr lang="en-US" dirty="0" smtClean="0">
                <a:hlinkClick r:id="rId3" action="ppaction://hlinksldjump"/>
              </a:rPr>
              <a:t>motor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It’s a </a:t>
            </a:r>
            <a:r>
              <a:rPr lang="en-US" b="1" dirty="0" smtClean="0"/>
              <a:t>threshold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threshold divides the readings into two categories. </a:t>
            </a:r>
          </a:p>
          <a:p>
            <a:pPr marL="0" indent="0">
              <a:buNone/>
            </a:pPr>
            <a:r>
              <a:rPr lang="en-US" dirty="0" smtClean="0"/>
              <a:t>In a light sensor, these are light and dark.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 sound sensor, these are loud and soft.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6265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48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Susie is writing a line follow program.</a:t>
            </a:r>
          </a:p>
          <a:p>
            <a:pPr marL="0" indent="0">
              <a:buNone/>
            </a:pPr>
            <a:r>
              <a:rPr lang="en-US" dirty="0" smtClean="0"/>
              <a:t>She measure the light sensor reading on the black line, and the reading on the white background. She finds the average of these values. This is called :</a:t>
            </a:r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An interface</a:t>
            </a:r>
            <a:r>
              <a:rPr lang="en-US" dirty="0" smtClean="0"/>
              <a:t>		c) </a:t>
            </a:r>
            <a:r>
              <a:rPr lang="en-US" dirty="0" smtClean="0">
                <a:hlinkClick r:id="rId2" action="ppaction://hlinksldjump"/>
              </a:rPr>
              <a:t>A work envelope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3" action="ppaction://hlinksldjump"/>
              </a:rPr>
              <a:t>A threshold</a:t>
            </a:r>
            <a:r>
              <a:rPr lang="en-US" dirty="0" smtClean="0"/>
              <a:t>		d) </a:t>
            </a:r>
            <a:r>
              <a:rPr lang="en-US" dirty="0" smtClean="0">
                <a:hlinkClick r:id="rId2" action="ppaction://hlinksldjump"/>
              </a:rPr>
              <a:t>An inverse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5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 that it turned LEFT from position A to get to position B.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 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6265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6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this robot turned to its left to reach position B. What fraction of a full turn did it make to get from A to B?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One full turn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3" action="ppaction://hlinksldjump"/>
              </a:rPr>
              <a:t>Three quarters of a turn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Half a turn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A quarter of a turn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590800"/>
            <a:ext cx="2333625" cy="139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5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Remember that one rotation is one circumference.</a:t>
            </a:r>
          </a:p>
          <a:p>
            <a:pPr marL="0" indent="0">
              <a:buNone/>
            </a:pPr>
            <a:r>
              <a:rPr lang="en-US" dirty="0" smtClean="0"/>
              <a:t>Remember that circumference is</a:t>
            </a:r>
          </a:p>
          <a:p>
            <a:pPr marL="0" indent="0">
              <a:buNone/>
            </a:pPr>
            <a:r>
              <a:rPr lang="en-US" dirty="0" smtClean="0"/>
              <a:t>Pi times = diameter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000" dirty="0" smtClean="0"/>
              <a:t>http://commons.wikimedia.org/wiki/File:Circle_diameter_circumference.svg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9000"/>
            <a:ext cx="20193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2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full turn of the robot’s wheel will move the robot:</a:t>
            </a:r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One rotation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One circumference’s distance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Pi times diameter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3" action="ppaction://hlinksldjump"/>
              </a:rPr>
              <a:t>All of (a) through (c)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None of (a) through (c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7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Are you sure? Take a look at some programs you have written.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3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block is used to create conditional statements: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/>
              <a:t> I had got this right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THEN</a:t>
            </a:r>
            <a:r>
              <a:rPr lang="en-US" sz="2800" dirty="0" smtClean="0"/>
              <a:t> I would have gone to the next question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764" y="4038600"/>
            <a:ext cx="38957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6265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6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Predict what the robot will do when this program is run: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endParaRPr lang="en-US" sz="2400" dirty="0" smtClean="0">
              <a:hlinkClick r:id="rId2" action="ppaction://hlinksldjump"/>
            </a:endParaRPr>
          </a:p>
          <a:p>
            <a:pPr marL="457200" indent="-457200">
              <a:buAutoNum type="alphaLcParenR"/>
            </a:pPr>
            <a:r>
              <a:rPr lang="en-US" sz="2400" dirty="0" smtClean="0">
                <a:hlinkClick r:id="rId2" action="ppaction://hlinksldjump"/>
              </a:rPr>
              <a:t>The robot will move forward, then stop after the last motor block</a:t>
            </a:r>
            <a:endParaRPr lang="en-US" sz="2400" dirty="0" smtClean="0"/>
          </a:p>
          <a:p>
            <a:pPr marL="457200" indent="-457200">
              <a:buAutoNum type="alphaLcParenR"/>
            </a:pPr>
            <a:r>
              <a:rPr lang="en-US" sz="2400" dirty="0" smtClean="0">
                <a:hlinkClick r:id="rId3" action="ppaction://hlinksldjump"/>
              </a:rPr>
              <a:t>The robot will not move, because the gear blocks are not put in order</a:t>
            </a:r>
            <a:endParaRPr lang="en-US" sz="2400" dirty="0" smtClean="0"/>
          </a:p>
          <a:p>
            <a:pPr marL="457200" indent="-457200">
              <a:buAutoNum type="alphaLcParenR"/>
            </a:pPr>
            <a:r>
              <a:rPr lang="en-US" sz="2400" dirty="0" smtClean="0">
                <a:hlinkClick r:id="rId3" action="ppaction://hlinksldjump"/>
              </a:rPr>
              <a:t>The robot will not move because there is no Wait block between commands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0"/>
            <a:ext cx="5349449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2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4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Think about when you were standing with your feet on either side of the line.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were following the left side of the line, you would turn right when you saw white on your left.</a:t>
            </a:r>
          </a:p>
          <a:p>
            <a:pPr marL="0" indent="0">
              <a:buNone/>
            </a:pPr>
            <a:r>
              <a:rPr lang="en-US" dirty="0" smtClean="0"/>
              <a:t>If you were following the right side of the line, you would turn left when you saw white on your left.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8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When running the Line Follow program, your </a:t>
            </a:r>
            <a:r>
              <a:rPr lang="en-US" dirty="0"/>
              <a:t>program is exactly the same no matter whether you are tracking the left or the right side of the </a:t>
            </a:r>
            <a:r>
              <a:rPr lang="en-US" dirty="0" smtClean="0"/>
              <a:t>black line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True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 action="ppaction://hlinksldjump"/>
              </a:rPr>
              <a:t>False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5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Remember, you add the two readings and divide by two!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are finding the average, or mean.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0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you calibrate the light sensor, the dark reading is 30 and the light reading is 50. What will your threshold be?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80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3" action="ppaction://hlinksldjump"/>
              </a:rPr>
              <a:t>40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30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5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Below the threshold will be a darker value!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your threshold is 45, would a reading of 53 be counted as dark or </a:t>
            </a:r>
            <a:r>
              <a:rPr lang="en-US" dirty="0" smtClean="0"/>
              <a:t>light</a:t>
            </a:r>
            <a:r>
              <a:rPr lang="en-US" dirty="0"/>
              <a:t>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Dark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 action="ppaction://hlinksldjump"/>
              </a:rPr>
              <a:t>Light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5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4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robot will go fastest if it has a bigger gear on the driving gear (on the motor) and a smaller gear on the driven gear (on the wheel)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72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sz="3800" dirty="0"/>
              <a:t>Katrina has a box of 8-tooth gears and a box of 16-tooth gears in her workshop.  What combination of these gears on motor and wheel will make the fastest-moving </a:t>
            </a:r>
            <a:r>
              <a:rPr lang="en-US" sz="3800" dirty="0" smtClean="0"/>
              <a:t>robot </a:t>
            </a:r>
            <a:r>
              <a:rPr lang="en-US" sz="3800" dirty="0"/>
              <a:t>on a flat, clear surface with nothing being pushed?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514350" lvl="0" indent="-514350">
              <a:buAutoNum type="alphaLcParenR"/>
            </a:pPr>
            <a:r>
              <a:rPr lang="en-US" sz="3400" dirty="0" smtClean="0">
                <a:hlinkClick r:id="rId2" action="ppaction://hlinksldjump"/>
              </a:rPr>
              <a:t>The </a:t>
            </a:r>
            <a:r>
              <a:rPr lang="en-US" sz="3400" dirty="0">
                <a:hlinkClick r:id="rId2" action="ppaction://hlinksldjump"/>
              </a:rPr>
              <a:t>16-tooth gears should go on the motors and drive 16-tooth gears on the wheels</a:t>
            </a:r>
            <a:r>
              <a:rPr lang="en-US" sz="3400" dirty="0" smtClean="0">
                <a:hlinkClick r:id="rId2" action="ppaction://hlinksldjump"/>
              </a:rPr>
              <a:t>.</a:t>
            </a:r>
            <a:endParaRPr lang="en-US" sz="3400" dirty="0" smtClean="0"/>
          </a:p>
          <a:p>
            <a:pPr marL="514350" lvl="0" indent="-514350">
              <a:buAutoNum type="alphaLcParenR"/>
            </a:pPr>
            <a:endParaRPr lang="en-US" sz="3400" dirty="0"/>
          </a:p>
          <a:p>
            <a:pPr marL="0" lvl="0" indent="0">
              <a:buNone/>
            </a:pPr>
            <a:r>
              <a:rPr lang="en-US" sz="3400" dirty="0" smtClean="0"/>
              <a:t>b) </a:t>
            </a:r>
            <a:r>
              <a:rPr lang="en-US" sz="3400" dirty="0" smtClean="0">
                <a:hlinkClick r:id="rId3" action="ppaction://hlinksldjump"/>
              </a:rPr>
              <a:t>The </a:t>
            </a:r>
            <a:r>
              <a:rPr lang="en-US" sz="3400" dirty="0">
                <a:hlinkClick r:id="rId3" action="ppaction://hlinksldjump"/>
              </a:rPr>
              <a:t>16-tooth gears should go on the motors and drive 8-tooth gears on the wheels. </a:t>
            </a:r>
            <a:endParaRPr lang="en-US" sz="3400" dirty="0" smtClean="0"/>
          </a:p>
          <a:p>
            <a:pPr marL="0" lvl="0" indent="0">
              <a:buNone/>
            </a:pPr>
            <a:endParaRPr lang="en-US" sz="3400" dirty="0"/>
          </a:p>
          <a:p>
            <a:pPr marL="0" lvl="0" indent="0">
              <a:buNone/>
            </a:pPr>
            <a:r>
              <a:rPr lang="en-US" sz="3400" dirty="0" smtClean="0"/>
              <a:t>c) </a:t>
            </a:r>
            <a:r>
              <a:rPr lang="en-US" sz="3400" dirty="0" smtClean="0">
                <a:hlinkClick r:id="rId2" action="ppaction://hlinksldjump"/>
              </a:rPr>
              <a:t>The </a:t>
            </a:r>
            <a:r>
              <a:rPr lang="en-US" sz="3400" dirty="0">
                <a:hlinkClick r:id="rId2" action="ppaction://hlinksldjump"/>
              </a:rPr>
              <a:t>8-tooth gears should go on the motors and drive 8-tooth gears on the wheels</a:t>
            </a:r>
            <a:r>
              <a:rPr lang="en-US" sz="3400" dirty="0" smtClean="0">
                <a:hlinkClick r:id="rId2" action="ppaction://hlinksldjump"/>
              </a:rPr>
              <a:t>.</a:t>
            </a:r>
            <a:endParaRPr lang="en-US" sz="3400" dirty="0" smtClean="0"/>
          </a:p>
          <a:p>
            <a:pPr marL="0" lvl="0" indent="0">
              <a:buNone/>
            </a:pPr>
            <a:endParaRPr lang="en-US" sz="3400" dirty="0"/>
          </a:p>
          <a:p>
            <a:pPr marL="0" lvl="0" indent="0">
              <a:buNone/>
            </a:pPr>
            <a:r>
              <a:rPr lang="en-US" sz="3400" dirty="0" smtClean="0"/>
              <a:t>d) </a:t>
            </a:r>
            <a:r>
              <a:rPr lang="en-US" sz="3400" dirty="0" smtClean="0">
                <a:hlinkClick r:id="rId2" action="ppaction://hlinksldjump"/>
              </a:rPr>
              <a:t>The </a:t>
            </a:r>
            <a:r>
              <a:rPr lang="en-US" sz="3400" dirty="0">
                <a:hlinkClick r:id="rId2" action="ppaction://hlinksldjump"/>
              </a:rPr>
              <a:t>8-tooth gears should go on the motors and drive 16-tooth gears on the wheels.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Gear ratio is calculated 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Driven gear / driving gear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 driven gear : driving gear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0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How do you calculate the gear ratio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a) </a:t>
            </a:r>
            <a:r>
              <a:rPr lang="en-US" dirty="0" smtClean="0">
                <a:hlinkClick r:id="rId2" action="ppaction://hlinksldjump"/>
              </a:rPr>
              <a:t>Driving </a:t>
            </a:r>
            <a:r>
              <a:rPr lang="en-US" dirty="0">
                <a:hlinkClick r:id="rId2" action="ppaction://hlinksldjump"/>
              </a:rPr>
              <a:t>gear / Driven gear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b) </a:t>
            </a:r>
            <a:r>
              <a:rPr lang="en-US" dirty="0" smtClean="0">
                <a:hlinkClick r:id="rId3" action="ppaction://hlinksldjump"/>
              </a:rPr>
              <a:t>Driven </a:t>
            </a:r>
            <a:r>
              <a:rPr lang="en-US" dirty="0">
                <a:hlinkClick r:id="rId3" action="ppaction://hlinksldjump"/>
              </a:rPr>
              <a:t>gear / Driving Gear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c) </a:t>
            </a:r>
            <a:r>
              <a:rPr lang="en-US" dirty="0" smtClean="0">
                <a:hlinkClick r:id="rId2" action="ppaction://hlinksldjump"/>
              </a:rPr>
              <a:t>A </a:t>
            </a:r>
            <a:r>
              <a:rPr lang="en-US" dirty="0">
                <a:hlinkClick r:id="rId2" action="ppaction://hlinksldjump"/>
              </a:rPr>
              <a:t>ratio of the gear teeth to the motor power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d) </a:t>
            </a:r>
            <a:r>
              <a:rPr lang="en-US" dirty="0" smtClean="0">
                <a:hlinkClick r:id="rId2" action="ppaction://hlinksldjump"/>
              </a:rPr>
              <a:t>Driving </a:t>
            </a:r>
            <a:r>
              <a:rPr lang="en-US" dirty="0">
                <a:hlinkClick r:id="rId2" action="ppaction://hlinksldjump"/>
              </a:rPr>
              <a:t>gear teeth / number of gears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It’s driv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, so it’s attached to the motor.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driving gear is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Attached to the wheel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3" action="ppaction://hlinksldjump"/>
              </a:rPr>
              <a:t>Attached to the motor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Attached to another gear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The steering wheel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9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block is used to create loops.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Loops are used to repeat instructions. They make programs shorter and more readable.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67200"/>
            <a:ext cx="389059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6265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4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Make sure that you have turned in your annotated program and final paragraph for the project.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1219200" cy="118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2514600"/>
            <a:ext cx="525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block is a :</a:t>
            </a:r>
          </a:p>
          <a:p>
            <a:endParaRPr lang="en-US" dirty="0" smtClean="0"/>
          </a:p>
          <a:p>
            <a:r>
              <a:rPr lang="en-US" dirty="0">
                <a:hlinkClick r:id="rId3" action="ppaction://hlinksldjump"/>
              </a:rPr>
              <a:t>display  </a:t>
            </a:r>
            <a:r>
              <a:rPr lang="en-US" dirty="0">
                <a:hlinkClick r:id="rId4" action="ppaction://hlinksldjump"/>
              </a:rPr>
              <a:t> </a:t>
            </a:r>
            <a:r>
              <a:rPr lang="en-US" dirty="0" smtClean="0"/>
              <a:t>		</a:t>
            </a:r>
            <a:r>
              <a:rPr lang="en-US" dirty="0" smtClean="0">
                <a:hlinkClick r:id="rId5" action="ppaction://hlinksldjump"/>
              </a:rPr>
              <a:t>loop </a:t>
            </a:r>
            <a:endParaRPr lang="en-US" dirty="0" smtClean="0"/>
          </a:p>
          <a:p>
            <a:r>
              <a:rPr lang="en-US" dirty="0" smtClean="0"/>
              <a:t>  </a:t>
            </a:r>
          </a:p>
          <a:p>
            <a:r>
              <a:rPr lang="en-US" dirty="0" smtClean="0">
                <a:hlinkClick r:id="rId3" action="ppaction://hlinksldjump"/>
              </a:rPr>
              <a:t>move </a:t>
            </a:r>
            <a:r>
              <a:rPr lang="en-US" dirty="0" smtClean="0"/>
              <a:t> 			</a:t>
            </a:r>
            <a:r>
              <a:rPr lang="en-US" dirty="0" smtClean="0">
                <a:hlinkClick r:id="rId3" action="ppaction://hlinksldjump"/>
              </a:rPr>
              <a:t>sound </a:t>
            </a:r>
            <a:endParaRPr lang="en-US" dirty="0" smtClean="0"/>
          </a:p>
          <a:p>
            <a:r>
              <a:rPr lang="en-US" dirty="0" smtClean="0"/>
              <a:t>  </a:t>
            </a:r>
          </a:p>
          <a:p>
            <a:r>
              <a:rPr lang="en-US" dirty="0" smtClean="0">
                <a:hlinkClick r:id="rId3" action="ppaction://hlinksldjump"/>
              </a:rPr>
              <a:t>switch  </a:t>
            </a:r>
            <a:r>
              <a:rPr lang="en-US" dirty="0" smtClean="0"/>
              <a:t>			</a:t>
            </a:r>
            <a:r>
              <a:rPr lang="en-US" dirty="0" smtClean="0">
                <a:hlinkClick r:id="rId3" action="ppaction://hlinksldjump"/>
              </a:rPr>
              <a:t>wait</a:t>
            </a:r>
            <a:endParaRPr lang="en-US" dirty="0" smtClean="0"/>
          </a:p>
          <a:p>
            <a:r>
              <a:rPr lang="en-US" dirty="0" smtClean="0"/>
              <a:t>   </a:t>
            </a:r>
          </a:p>
          <a:p>
            <a:r>
              <a:rPr lang="en-US" dirty="0" smtClean="0">
                <a:hlinkClick r:id="rId3" action="ppaction://hlinksldjump"/>
              </a:rPr>
              <a:t>motor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9600" dirty="0" smtClean="0">
                <a:sym typeface="Wingdings" pitchFamily="2" charset="2"/>
              </a:rPr>
              <a:t>				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673225"/>
            <a:ext cx="35115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1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touch sensor is triggered by touch! It has to run into things, remember!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62650"/>
            <a:ext cx="1676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8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touch sensor is triggered by: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A detection of G-forces by its accelerometer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Ultrasound signals being sent and received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2" action="ppaction://hlinksldjump"/>
              </a:rPr>
              <a:t>The closing of a circuit when a cross-beam is lifted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hlinkClick r:id="rId3" action="ppaction://hlinksldjump"/>
              </a:rPr>
              <a:t>The simple press of a button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679</TotalTime>
  <Words>915</Words>
  <Application>Microsoft Office PowerPoint</Application>
  <PresentationFormat>On-screen Show (4:3)</PresentationFormat>
  <Paragraphs>249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Lucida Sans Unicode</vt:lpstr>
      <vt:lpstr>Verdana</vt:lpstr>
      <vt:lpstr>Wingdings</vt:lpstr>
      <vt:lpstr>Wingdings 2</vt:lpstr>
      <vt:lpstr>Wingdings 3</vt:lpstr>
      <vt:lpstr>Concourse</vt:lpstr>
      <vt:lpstr>LEGO Robotics Exam Review</vt:lpstr>
      <vt:lpstr>Question 1</vt:lpstr>
      <vt:lpstr>Oops!</vt:lpstr>
      <vt:lpstr>Correct!</vt:lpstr>
      <vt:lpstr>Oops!</vt:lpstr>
      <vt:lpstr>Question 2</vt:lpstr>
      <vt:lpstr>Correct!</vt:lpstr>
      <vt:lpstr>Oops!</vt:lpstr>
      <vt:lpstr>Question 3</vt:lpstr>
      <vt:lpstr>Correct!</vt:lpstr>
      <vt:lpstr>Oops!</vt:lpstr>
      <vt:lpstr>Question 4</vt:lpstr>
      <vt:lpstr>Correct!</vt:lpstr>
      <vt:lpstr>Oops!</vt:lpstr>
      <vt:lpstr>Question 5</vt:lpstr>
      <vt:lpstr>Correct!</vt:lpstr>
      <vt:lpstr>Oops!</vt:lpstr>
      <vt:lpstr>Question 6</vt:lpstr>
      <vt:lpstr>Correct!</vt:lpstr>
      <vt:lpstr>Oops!</vt:lpstr>
      <vt:lpstr>Question 7</vt:lpstr>
      <vt:lpstr>Correct!</vt:lpstr>
      <vt:lpstr>Oops! </vt:lpstr>
      <vt:lpstr>Question 8</vt:lpstr>
      <vt:lpstr>Correct!</vt:lpstr>
      <vt:lpstr>Oops!</vt:lpstr>
      <vt:lpstr>Question 9</vt:lpstr>
      <vt:lpstr>Correct!</vt:lpstr>
      <vt:lpstr>Oops!</vt:lpstr>
      <vt:lpstr>Question 10</vt:lpstr>
      <vt:lpstr>Correct!</vt:lpstr>
      <vt:lpstr>Oops!</vt:lpstr>
      <vt:lpstr>Question 11</vt:lpstr>
      <vt:lpstr>Correct!</vt:lpstr>
      <vt:lpstr>Oops!</vt:lpstr>
      <vt:lpstr>Question 12</vt:lpstr>
      <vt:lpstr>Correct!</vt:lpstr>
      <vt:lpstr>Oops!</vt:lpstr>
      <vt:lpstr>Question 13</vt:lpstr>
      <vt:lpstr>Correct!</vt:lpstr>
      <vt:lpstr>Oops!</vt:lpstr>
      <vt:lpstr>Question 14</vt:lpstr>
      <vt:lpstr>Correct!</vt:lpstr>
      <vt:lpstr>Oops!</vt:lpstr>
      <vt:lpstr>Question 15</vt:lpstr>
      <vt:lpstr>Correct!</vt:lpstr>
      <vt:lpstr>Oops!</vt:lpstr>
      <vt:lpstr>Question 16</vt:lpstr>
      <vt:lpstr>Correct!</vt:lpstr>
      <vt:lpstr>Congratulations!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 Robotics Exam Review</dc:title>
  <dc:creator>Lana</dc:creator>
  <cp:lastModifiedBy>Kathryn L. OConnor</cp:lastModifiedBy>
  <cp:revision>54</cp:revision>
  <dcterms:created xsi:type="dcterms:W3CDTF">2013-05-21T02:38:20Z</dcterms:created>
  <dcterms:modified xsi:type="dcterms:W3CDTF">2015-04-27T13:01:22Z</dcterms:modified>
</cp:coreProperties>
</file>