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0" r:id="rId5"/>
    <p:sldId id="265" r:id="rId6"/>
    <p:sldId id="262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7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0BB453-D376-491D-8043-FCECC3E1910B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5FF8A7-DABE-4654-AADC-85BE0C5AB8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sgeo.com/geology-for-kids/0025B-rock-cycle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Rocks and the Rock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Most rocks begin as this kind.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Formed from magma that has cooled.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Over time change due to weathering and erosion</a:t>
            </a:r>
            <a:r>
              <a:rPr lang="en-US" sz="2800" dirty="0" smtClean="0">
                <a:sym typeface="Wingdings" panose="05000000000000000000" pitchFamily="2" charset="2"/>
              </a:rPr>
              <a:t> Become small fragments of rocks get carried away become sediment in beds Over time gets buried and gets cemented together forms </a:t>
            </a:r>
            <a:r>
              <a:rPr lang="en-US" sz="2800" b="1" u="sng" dirty="0" smtClean="0">
                <a:sym typeface="Wingdings" panose="05000000000000000000" pitchFamily="2" charset="2"/>
              </a:rPr>
              <a:t>Sedimentary Rocks</a:t>
            </a:r>
            <a:endParaRPr lang="en-US" sz="2800" b="1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25" y="2929044"/>
            <a:ext cx="3920066" cy="294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11" y="570442"/>
            <a:ext cx="5087054" cy="381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" y="286603"/>
            <a:ext cx="4106334" cy="30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/>
              <a:t>Formed by the accumulation of sediment.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Formed due to great pressure and heat, with enough of these factors it will form something new.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Becomes metamorphic rock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06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3" y="3468901"/>
            <a:ext cx="3400777" cy="2550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1" y="2958148"/>
            <a:ext cx="4138084" cy="3103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2853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77" y="181079"/>
            <a:ext cx="4069927" cy="305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/>
              <a:t>Comes from sedimentary rock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Formed due to great pressure and heat cooking the sedimentary rock.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It can be eroded and weathered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If pushed deep into the earth it becomes magma, which becomes igneous rock.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2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40" y="2573234"/>
            <a:ext cx="3808021" cy="2856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733" y="370417"/>
            <a:ext cx="4281311" cy="3210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12" y="440476"/>
            <a:ext cx="3602857" cy="2702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80" y="2776644"/>
            <a:ext cx="4123267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3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www.kidsgeo.com/geology-for-kids/0025B-rock-cycle.php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1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</TotalTime>
  <Words>136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Retrospect</vt:lpstr>
      <vt:lpstr>Rocks and the Rock Cycle</vt:lpstr>
      <vt:lpstr>Igneous Rocks</vt:lpstr>
      <vt:lpstr>PowerPoint Presentation</vt:lpstr>
      <vt:lpstr>Sedimentary Rocks</vt:lpstr>
      <vt:lpstr>PowerPoint Presentation</vt:lpstr>
      <vt:lpstr>Metamorphic Rocks</vt:lpstr>
      <vt:lpstr>PowerPoint Presentation</vt:lpstr>
      <vt:lpstr>PowerPoint Presentation</vt:lpstr>
    </vt:vector>
  </TitlesOfParts>
  <Company>SCPS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and the Rock Cycle</dc:title>
  <dc:creator>OConnor, Kathryn L.</dc:creator>
  <cp:lastModifiedBy>OConnor, Kathryn L.</cp:lastModifiedBy>
  <cp:revision>2</cp:revision>
  <dcterms:created xsi:type="dcterms:W3CDTF">2015-01-06T13:43:06Z</dcterms:created>
  <dcterms:modified xsi:type="dcterms:W3CDTF">2015-01-06T16:21:53Z</dcterms:modified>
</cp:coreProperties>
</file>